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0F1EA-88E4-4694-AAE8-A159F8D94B85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524EE-0AD3-409B-9A64-D7B7D137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524EE-0AD3-409B-9A64-D7B7D137D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7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instead of Barack &amp; Mitt’s heads there were thematic topics (like “The</a:t>
            </a:r>
            <a:r>
              <a:rPr lang="en-US" baseline="0" dirty="0" smtClean="0"/>
              <a:t> War,” “Percival,” “Family,” “Meditation on Death,” etc.) and instead of dates, there were characters from the novel.  This could be a way to visualize which characters are focused on which themes: consider dividing the characters (between the ones on the top and the ones on the bottom or left to right) to make compelling arguments about their position/ role in relationship to other characters/ gender/ age/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524EE-0AD3-409B-9A64-D7B7D137D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Hierarchy of landscape: how do characters</a:t>
            </a:r>
            <a:r>
              <a:rPr lang="en-US" baseline="0" dirty="0" smtClean="0"/>
              <a:t> progress through different landscapes?  How would you define these landscapes and how is their movement through them relevant to the novel?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524EE-0AD3-409B-9A64-D7B7D137D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Movement forward in</a:t>
            </a:r>
            <a:r>
              <a:rPr lang="en-US" baseline="0" dirty="0" smtClean="0"/>
              <a:t> time and backwards in time: Mrs. Dalloway.  Need more through lines to represent key characters? Color code details (not much text!) to the key characters?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524EE-0AD3-409B-9A64-D7B7D137D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7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sort of axis would be important for your novel (instead of “good fortune” and “bad fortune”).  How do characters</a:t>
            </a:r>
            <a:r>
              <a:rPr lang="en-US" baseline="0" dirty="0" smtClean="0"/>
              <a:t> oscillate or move through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524EE-0AD3-409B-9A64-D7B7D137DD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0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</a:t>
            </a:r>
            <a:r>
              <a:rPr lang="en-US" baseline="0" dirty="0" smtClean="0"/>
              <a:t> you tracked the amount of pages devoted to each character in the progression through the novel?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524EE-0AD3-409B-9A64-D7B7D137DD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idea as Slide 6.  Just funny.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524EE-0AD3-409B-9A64-D7B7D137DD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3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ample-between_acts.jpg"/>
          <p:cNvPicPr>
            <a:picLocks noChangeAspect="1"/>
          </p:cNvPicPr>
          <p:nvPr/>
        </p:nvPicPr>
        <p:blipFill rotWithShape="1">
          <a:blip r:embed="rId3" cstate="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8" r="11568"/>
          <a:stretch/>
        </p:blipFill>
        <p:spPr>
          <a:xfrm>
            <a:off x="550928" y="382880"/>
            <a:ext cx="4075701" cy="2652149"/>
          </a:xfrm>
          <a:prstGeom prst="rect">
            <a:avLst/>
          </a:prstGeom>
        </p:spPr>
      </p:pic>
      <p:pic>
        <p:nvPicPr>
          <p:cNvPr id="6" name="Picture 5" descr="example-mrs.dalloway.jpg"/>
          <p:cNvPicPr>
            <a:picLocks noChangeAspect="1"/>
          </p:cNvPicPr>
          <p:nvPr/>
        </p:nvPicPr>
        <p:blipFill rotWithShape="1">
          <a:blip r:embed="rId4" cstate="email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b="10821"/>
          <a:stretch/>
        </p:blipFill>
        <p:spPr>
          <a:xfrm>
            <a:off x="5220618" y="-46426"/>
            <a:ext cx="3767435" cy="5640486"/>
          </a:xfrm>
          <a:prstGeom prst="rect">
            <a:avLst/>
          </a:prstGeom>
        </p:spPr>
      </p:pic>
      <p:pic>
        <p:nvPicPr>
          <p:cNvPr id="7" name="Picture 6" descr="example-waves3.jpg"/>
          <p:cNvPicPr>
            <a:picLocks noChangeAspect="1"/>
          </p:cNvPicPr>
          <p:nvPr/>
        </p:nvPicPr>
        <p:blipFill rotWithShape="1">
          <a:blip r:embed="rId5" cstate="email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8101" r="2782" b="6534"/>
          <a:stretch/>
        </p:blipFill>
        <p:spPr>
          <a:xfrm>
            <a:off x="550928" y="3195147"/>
            <a:ext cx="4669690" cy="2398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Visualizing A Woolf Novel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65893" y="3195147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Examples &amp; Ideas</a:t>
            </a:r>
          </a:p>
          <a:p>
            <a:pPr algn="r"/>
            <a:r>
              <a:rPr lang="en-US" dirty="0" smtClean="0"/>
              <a:t>ENG 410</a:t>
            </a:r>
            <a:endParaRPr lang="en-US" dirty="0"/>
          </a:p>
        </p:txBody>
      </p:sp>
      <p:pic>
        <p:nvPicPr>
          <p:cNvPr id="8" name="Picture 7" descr="DCC_logo-white.ps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73" y="5594060"/>
            <a:ext cx="7741002" cy="1263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6736" y="5485851"/>
            <a:ext cx="35203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Brought to you by: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5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ample-jacobs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48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8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ample-between_ac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381"/>
            <a:ext cx="9144000" cy="41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5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-mrs.dallowa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35" y="0"/>
            <a:ext cx="4850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5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ample-waves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3095" r="2782" b="3253"/>
          <a:stretch/>
        </p:blipFill>
        <p:spPr>
          <a:xfrm>
            <a:off x="0" y="429572"/>
            <a:ext cx="9144000" cy="58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-wav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60" y="0"/>
            <a:ext cx="5106003" cy="68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5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-waves1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34" y="0"/>
            <a:ext cx="4561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5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50</TotalTime>
  <Words>252</Words>
  <Application>Microsoft Macintosh PowerPoint</Application>
  <PresentationFormat>On-screen Show (4:3)</PresentationFormat>
  <Paragraphs>17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 Black </vt:lpstr>
      <vt:lpstr>Visualizing A Woolf Novel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</dc:title>
  <dc:creator>Paige Normand</dc:creator>
  <cp:lastModifiedBy>Paige Normand</cp:lastModifiedBy>
  <cp:revision>7</cp:revision>
  <dcterms:created xsi:type="dcterms:W3CDTF">2015-03-26T15:49:21Z</dcterms:created>
  <dcterms:modified xsi:type="dcterms:W3CDTF">2015-04-02T17:58:59Z</dcterms:modified>
</cp:coreProperties>
</file>